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4" r:id="rId2"/>
    <p:sldId id="275" r:id="rId3"/>
    <p:sldId id="273" r:id="rId4"/>
    <p:sldId id="256" r:id="rId5"/>
    <p:sldId id="263" r:id="rId6"/>
    <p:sldId id="257" r:id="rId7"/>
    <p:sldId id="276" r:id="rId8"/>
    <p:sldId id="258" r:id="rId9"/>
    <p:sldId id="260" r:id="rId10"/>
    <p:sldId id="264" r:id="rId11"/>
    <p:sldId id="259" r:id="rId12"/>
    <p:sldId id="261" r:id="rId13"/>
    <p:sldId id="262" r:id="rId14"/>
    <p:sldId id="265" r:id="rId15"/>
    <p:sldId id="270" r:id="rId16"/>
    <p:sldId id="271" r:id="rId17"/>
    <p:sldId id="266" r:id="rId18"/>
    <p:sldId id="267" r:id="rId19"/>
    <p:sldId id="268" r:id="rId20"/>
    <p:sldId id="269" r:id="rId21"/>
    <p:sldId id="27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9A82A-931D-4853-B341-3D2B9AA20B9E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929D9-C81C-4A1A-A48E-2158996E0D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89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9028F-F738-4558-9BC4-C812061F824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62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Nesse slide é importante o educador destacar que uma</a:t>
            </a:r>
            <a:r>
              <a:rPr lang="pt-BR" baseline="0" dirty="0" smtClean="0"/>
              <a:t> aula show não precisa ser uma performance fantástica, apesar de poder contar com esse recurso. A aula show alcança o seu propósito maior, que é o de fazer seu aluno participar e dar significado para ele, é fazer o momento da aula tornar-se uma experiência muito interessante para o aluno. Ele é quem deve participar e agir. Salientar que é importante unir conteúdo e criatividade. Não adianta rechear a aula de recursos, sem associar o conteúdo aos apoios. Não se pode esquecer que tudo vai depender de planejamento. Uma aula show é, sem dúvida, uma aula planejada.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9028F-F738-4558-9BC4-C812061F824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56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16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82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50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61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05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36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729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99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43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06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845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6942F-7868-4E23-8FA0-83B63D37B700}" type="datetimeFigureOut">
              <a:rPr lang="pt-BR" smtClean="0"/>
              <a:t>18/01/2022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7980C-25CC-4F48-B2DC-DEF16A109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61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2531472" y="40466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310305" y="1038554"/>
            <a:ext cx="7977187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>
              <a:spcBef>
                <a:spcPct val="20000"/>
              </a:spcBef>
            </a:pPr>
            <a:r>
              <a:rPr lang="en-US" alt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MICROSOFT WORD</a:t>
            </a:r>
            <a:r>
              <a:rPr lang="pt-BR" alt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2010</a:t>
            </a:r>
          </a:p>
          <a:p>
            <a:pPr algn="ctr" eaLnBrk="1" hangingPunct="1">
              <a:spcBef>
                <a:spcPct val="20000"/>
              </a:spcBef>
            </a:pPr>
            <a:r>
              <a:rPr lang="pt-BR" altLang="pt-B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Doval</a:t>
            </a:r>
            <a:r>
              <a:rPr lang="pt-BR" alt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Silva</a:t>
            </a:r>
            <a:endParaRPr lang="pt-BR" alt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endParaRPr lang="pt-BR" alt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502355" y="3116590"/>
            <a:ext cx="7977187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>
              <a:spcBef>
                <a:spcPct val="20000"/>
              </a:spcBef>
            </a:pPr>
            <a:r>
              <a:rPr lang="pt-BR" altLang="pt-BR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AULA </a:t>
            </a:r>
            <a:r>
              <a:rPr lang="pt-BR" altLang="pt-BR" sz="36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02-03-04</a:t>
            </a:r>
            <a:endParaRPr lang="pt-BR" altLang="pt-BR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endParaRPr lang="pt-BR" altLang="pt-BR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081635" y="3645024"/>
            <a:ext cx="490315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>
              <a:spcBef>
                <a:spcPct val="20000"/>
              </a:spcBef>
            </a:pPr>
            <a:r>
              <a:rPr lang="pt-BR" altLang="pt-BR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Pag. </a:t>
            </a:r>
            <a:r>
              <a:rPr lang="pt-BR" altLang="pt-BR" sz="2800" b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92 - 99</a:t>
            </a:r>
            <a:endParaRPr lang="pt-BR" altLang="pt-BR" sz="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endParaRPr lang="pt-BR" altLang="pt-BR" sz="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pic>
        <p:nvPicPr>
          <p:cNvPr id="9218" name="Picture 2" descr="C:\Users\Alice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3496766"/>
            <a:ext cx="2952328" cy="2952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77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348913" y="1951124"/>
            <a:ext cx="73754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ARQUIVO/NOVO</a:t>
            </a:r>
            <a:endParaRPr lang="pt-BR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711" y="674368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/>
          <p:cNvSpPr/>
          <p:nvPr/>
        </p:nvSpPr>
        <p:spPr>
          <a:xfrm>
            <a:off x="4222419" y="4300460"/>
            <a:ext cx="345819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CTRL+O</a:t>
            </a:r>
            <a:endParaRPr lang="pt-BR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399120" y="3227880"/>
            <a:ext cx="1104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</a:t>
            </a:r>
            <a:endParaRPr lang="pt-B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219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377537" y="105831"/>
            <a:ext cx="11079678" cy="6752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FORMATAÇÃO GERAL:</a:t>
            </a:r>
            <a:endParaRPr lang="pt-BR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4400" dirty="0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CECAPI- Centro de Capacitação Profissional</a:t>
            </a:r>
            <a:endParaRPr lang="pt-BR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4400" dirty="0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fld id="{8FD1365A-2883-4FE5-98A9-B282D54C8A55}" type="datetime4">
              <a:rPr lang="pt-BR" sz="4400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 de janeiro de 2022</a:t>
            </a:fld>
            <a:endParaRPr lang="pt-BR" sz="4400" dirty="0" smtClean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4400" dirty="0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4400" dirty="0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Atenção</a:t>
            </a:r>
            <a:endParaRPr lang="pt-BR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6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DIGITE O COMANDO ABAIXO:</a:t>
            </a:r>
            <a:endParaRPr lang="pt-BR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6000" dirty="0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pt-BR" sz="6000" dirty="0" err="1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</a:t>
            </a:r>
            <a:r>
              <a:rPr lang="pt-BR" sz="6000" dirty="0" smtClean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(3,5)</a:t>
            </a:r>
            <a:endParaRPr lang="pt-BR" sz="20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8324">
            <a:off x="4986901" y="5248203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9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5" t="229" r="63915" b="86717"/>
          <a:stretch/>
        </p:blipFill>
        <p:spPr bwMode="auto">
          <a:xfrm>
            <a:off x="133102" y="945585"/>
            <a:ext cx="4694272" cy="313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871713" y="2883883"/>
            <a:ext cx="1780871" cy="545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999683" y="299254"/>
            <a:ext cx="6799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FAÇA ALINHAMENTO JUSTIFICADO</a:t>
            </a:r>
            <a:endParaRPr lang="pt-BR" sz="3600" dirty="0"/>
          </a:p>
        </p:txBody>
      </p:sp>
      <p:pic>
        <p:nvPicPr>
          <p:cNvPr id="6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51" y="1730694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286164" y="4806189"/>
            <a:ext cx="79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</a:t>
            </a:r>
            <a:endParaRPr lang="pt-BR" sz="3600" dirty="0"/>
          </a:p>
        </p:txBody>
      </p:sp>
      <p:sp>
        <p:nvSpPr>
          <p:cNvPr id="9" name="Retângulo 8"/>
          <p:cNvSpPr/>
          <p:nvPr/>
        </p:nvSpPr>
        <p:spPr>
          <a:xfrm>
            <a:off x="1715168" y="5593669"/>
            <a:ext cx="17770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CTRL + E</a:t>
            </a:r>
            <a:endParaRPr lang="pt-BR" sz="3600" dirty="0">
              <a:solidFill>
                <a:srgbClr val="0070C0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052627" y="5593669"/>
            <a:ext cx="1870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CTRL + Q</a:t>
            </a:r>
            <a:endParaRPr lang="pt-BR" sz="3600" dirty="0">
              <a:solidFill>
                <a:srgbClr val="0070C0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390086" y="5593669"/>
            <a:ext cx="1847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CTRL + G</a:t>
            </a:r>
            <a:endParaRPr lang="pt-BR" sz="3600" dirty="0">
              <a:solidFill>
                <a:srgbClr val="0070C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727545" y="5593669"/>
            <a:ext cx="17049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CTRL + J</a:t>
            </a:r>
            <a:endParaRPr lang="pt-BR" sz="3600" dirty="0">
              <a:solidFill>
                <a:srgbClr val="0070C0"/>
              </a:solidFill>
            </a:endParaRPr>
          </a:p>
        </p:txBody>
      </p:sp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91" y="845787"/>
            <a:ext cx="5569093" cy="3524742"/>
          </a:xfrm>
          <a:prstGeom prst="rect">
            <a:avLst/>
          </a:prstGeom>
        </p:spPr>
      </p:pic>
      <p:pic>
        <p:nvPicPr>
          <p:cNvPr id="13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3800" y="1590769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77" b="63252"/>
          <a:stretch/>
        </p:blipFill>
        <p:spPr bwMode="auto">
          <a:xfrm>
            <a:off x="320634" y="1021279"/>
            <a:ext cx="5963594" cy="4203864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3" name="Retângulo 2"/>
          <p:cNvSpPr/>
          <p:nvPr/>
        </p:nvSpPr>
        <p:spPr>
          <a:xfrm>
            <a:off x="3961274" y="4524499"/>
            <a:ext cx="1703256" cy="4248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436875" y="455826"/>
            <a:ext cx="223561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216150" algn="l"/>
              </a:tabLst>
            </a:pPr>
            <a:r>
              <a:rPr lang="pt-BR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INSERINDO COLUNAS</a:t>
            </a:r>
            <a:endParaRPr lang="pt-B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58" y="2571764"/>
            <a:ext cx="4420230" cy="390546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825839" y="3139800"/>
            <a:ext cx="760021" cy="619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9648141" y="3913674"/>
            <a:ext cx="1443412" cy="296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8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46343" y="1225639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73521" y="4157855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067" y="1471721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441340" y="540577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45650" y="3705603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9648141" y="1348806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99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488909" y="384574"/>
            <a:ext cx="4400564" cy="784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4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LETRA CAPITULAR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81223" t="2180" r="11017" b="72193"/>
          <a:stretch/>
        </p:blipFill>
        <p:spPr>
          <a:xfrm>
            <a:off x="1423232" y="1636026"/>
            <a:ext cx="4349993" cy="4040579"/>
          </a:xfrm>
          <a:prstGeom prst="rect">
            <a:avLst/>
          </a:prstGeom>
        </p:spPr>
      </p:pic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18" y="3681264"/>
            <a:ext cx="5522026" cy="24958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76950" y="2031479"/>
            <a:ext cx="1021278" cy="1083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711865" y="3681264"/>
            <a:ext cx="2765140" cy="690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7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55407" y="3335426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43" y="880680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411905" y="776925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601354" y="4207744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22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054427" y="857394"/>
            <a:ext cx="34011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 ART</a:t>
            </a:r>
            <a:endParaRPr lang="pt-BR" sz="5400" dirty="0"/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2" y="2429582"/>
            <a:ext cx="2632252" cy="2143072"/>
          </a:xfrm>
          <a:prstGeom prst="rect">
            <a:avLst/>
          </a:prstGeom>
        </p:spPr>
      </p:pic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03" y="2429582"/>
            <a:ext cx="2945384" cy="1437629"/>
          </a:xfrm>
          <a:prstGeom prst="rect">
            <a:avLst/>
          </a:prstGeom>
        </p:spPr>
      </p:pic>
      <p:pic>
        <p:nvPicPr>
          <p:cNvPr id="5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09293" y="2510018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06560" y="2510017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086282" y="1733337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841050" y="1780724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Caixa de texto 26"/>
          <p:cNvSpPr txBox="1"/>
          <p:nvPr/>
        </p:nvSpPr>
        <p:spPr>
          <a:xfrm>
            <a:off x="2660073" y="4894034"/>
            <a:ext cx="7101444" cy="108029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105535" algn="l"/>
              </a:tabLst>
            </a:pPr>
            <a:r>
              <a:rPr lang="pt-BR" sz="6000" b="1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4472C4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 de Informática</a:t>
            </a:r>
            <a:endParaRPr lang="pt-BR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70915" y="4907042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1359908" y="4241363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6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78204" t="4156" r="10595" b="45973"/>
          <a:stretch/>
        </p:blipFill>
        <p:spPr>
          <a:xfrm>
            <a:off x="8461747" y="275462"/>
            <a:ext cx="3660210" cy="4048980"/>
          </a:xfrm>
          <a:prstGeom prst="rect">
            <a:avLst/>
          </a:prstGeom>
        </p:spPr>
      </p:pic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91" y="474471"/>
            <a:ext cx="5110667" cy="2209298"/>
          </a:xfrm>
          <a:prstGeom prst="rect">
            <a:avLst/>
          </a:prstGeom>
        </p:spPr>
      </p:pic>
      <p:sp>
        <p:nvSpPr>
          <p:cNvPr id="3" name="Caixa de texto 26"/>
          <p:cNvSpPr txBox="1"/>
          <p:nvPr/>
        </p:nvSpPr>
        <p:spPr>
          <a:xfrm>
            <a:off x="2055754" y="4324441"/>
            <a:ext cx="7386773" cy="220698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TriangleInverted">
              <a:avLst/>
            </a:prstTxWarp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1105535" algn="l"/>
              </a:tabLst>
            </a:pPr>
            <a:r>
              <a:rPr lang="pt-BR" sz="3600" b="1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4472C4"/>
                </a:solidFill>
                <a:effectLst>
                  <a:outerShdw blurRad="12700" dist="38100" dir="2700000" algn="tl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Curso de Informática</a:t>
            </a:r>
            <a:endParaRPr lang="pt-B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576401" y="1805619"/>
            <a:ext cx="3712686" cy="690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5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26844" y="1499783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8479314" y="2410375"/>
            <a:ext cx="1472208" cy="690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8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25640" y="2228387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1301738" y="726544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501306" y="1432063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506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344" r="86634" b="87562"/>
          <a:stretch/>
        </p:blipFill>
        <p:spPr bwMode="auto">
          <a:xfrm>
            <a:off x="1983180" y="1781452"/>
            <a:ext cx="7904736" cy="2695545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310743" y="1971305"/>
            <a:ext cx="1092530" cy="9975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170031" y="823961"/>
            <a:ext cx="223689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216150" algn="l"/>
              </a:tabLst>
            </a:pPr>
            <a:r>
              <a:rPr lang="pt-BR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INSERINDO IMAGENS</a:t>
            </a:r>
            <a:endParaRPr lang="pt-B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498275" y="2701244"/>
            <a:ext cx="653142" cy="114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6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16499" y="1402780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03273" y="3838619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2478701" y="950527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594674" y="4646202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78" y="2696716"/>
            <a:ext cx="7763958" cy="4029637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0" t="276" r="271" b="86773"/>
          <a:stretch/>
        </p:blipFill>
        <p:spPr bwMode="auto">
          <a:xfrm>
            <a:off x="3877657" y="665653"/>
            <a:ext cx="6361579" cy="1876684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4" name="Retângulo 3"/>
          <p:cNvSpPr/>
          <p:nvPr/>
        </p:nvSpPr>
        <p:spPr>
          <a:xfrm>
            <a:off x="4417621" y="1326806"/>
            <a:ext cx="1116662" cy="93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5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542130" y="1198522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73134">
            <a:off x="8250883" y="2606609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478701" y="950527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9711687" y="2542335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15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97" b="84877"/>
          <a:stretch/>
        </p:blipFill>
        <p:spPr bwMode="auto">
          <a:xfrm>
            <a:off x="2524498" y="1105944"/>
            <a:ext cx="8295577" cy="4047947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3" name="Retângulo 2"/>
          <p:cNvSpPr/>
          <p:nvPr/>
        </p:nvSpPr>
        <p:spPr>
          <a:xfrm>
            <a:off x="2524498" y="2315688"/>
            <a:ext cx="6358245" cy="1698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4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274710" y="3946848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1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99541" y="404664"/>
            <a:ext cx="7776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Palatino Linotype" pitchFamily="18" charset="0"/>
                <a:ea typeface="Segoe UI" pitchFamily="34" charset="0"/>
                <a:cs typeface="Segoe UI" pitchFamily="34" charset="0"/>
              </a:rPr>
              <a:t>O que iremos ver?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017929" y="1112551"/>
            <a:ext cx="79128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TABULAÇÃO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BORDAS E SOMBREAMENTO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 smtClean="0"/>
              <a:t>COLUNAS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 smtClean="0"/>
              <a:t>IMAGENS</a:t>
            </a:r>
            <a:endParaRPr lang="pt-BR" sz="4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FORMAS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/>
              <a:t>LETRA </a:t>
            </a:r>
            <a:r>
              <a:rPr lang="pt-BR" sz="4000" dirty="0" smtClean="0"/>
              <a:t>CAPITULAR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4000" dirty="0" err="1" smtClean="0"/>
              <a:t>WordArt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98810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t="726" r="84911" b="80532"/>
          <a:stretch/>
        </p:blipFill>
        <p:spPr bwMode="auto">
          <a:xfrm>
            <a:off x="1317500" y="1209664"/>
            <a:ext cx="4263903" cy="2744820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590" y="715088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767608" y="550828"/>
            <a:ext cx="4134273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2216150" algn="l"/>
              </a:tabLst>
            </a:pPr>
            <a:r>
              <a:rPr lang="pt-BR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INSERINDO FORMAS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386080" y="1682883"/>
            <a:ext cx="624840" cy="1046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0" name="Rosto feliz 9"/>
          <p:cNvSpPr/>
          <p:nvPr/>
        </p:nvSpPr>
        <p:spPr>
          <a:xfrm>
            <a:off x="3010920" y="4320825"/>
            <a:ext cx="2324762" cy="2275962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25901" y="4820428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563914" y="218525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399713" y="4135367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4" name="Imagem 13" descr="Recorte de Te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22" y="2996755"/>
            <a:ext cx="4558273" cy="2648139"/>
          </a:xfrm>
          <a:prstGeom prst="rect">
            <a:avLst/>
          </a:prstGeom>
        </p:spPr>
      </p:pic>
      <p:pic>
        <p:nvPicPr>
          <p:cNvPr id="15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117" y="2729561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26957" y="3612028"/>
            <a:ext cx="4639638" cy="1846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7934125" y="1991844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748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em arriég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56" y="0"/>
            <a:ext cx="8763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4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83741" y="1298747"/>
            <a:ext cx="10849231" cy="356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Secretariado.......................................................................R$ 90,00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Dep. Pessoal.......................................................................R$ 80,00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Contabilidade.....................................................................R$ 95,00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Publicidade.........................................................................R$ 87,00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Windows............................................................................R$ 95,00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Word..................................................................................R$ 88,00</a:t>
            </a:r>
            <a:endParaRPr lang="pt-BR" sz="3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598079" y="203139"/>
            <a:ext cx="4849533" cy="1225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7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TABULAÇÃO</a:t>
            </a:r>
            <a:endParaRPr lang="pt-BR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4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5" t="229" r="63915" b="86717"/>
          <a:stretch/>
        </p:blipFill>
        <p:spPr bwMode="auto">
          <a:xfrm>
            <a:off x="527222" y="1293341"/>
            <a:ext cx="5176348" cy="2636107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85" y="1293341"/>
            <a:ext cx="5214088" cy="493446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Retângulo 5"/>
          <p:cNvSpPr/>
          <p:nvPr/>
        </p:nvSpPr>
        <p:spPr>
          <a:xfrm>
            <a:off x="5265420" y="3559072"/>
            <a:ext cx="438150" cy="30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363217" y="5838085"/>
            <a:ext cx="939852" cy="307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307960" y="697409"/>
            <a:ext cx="2257926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TABULAÇÃO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255069" y="105593"/>
            <a:ext cx="6096000" cy="9852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0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</a:t>
            </a:r>
            <a:endParaRPr lang="pt-BR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AULA – 03 PÁGINA 92 À 97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22912">
            <a:off x="4412155" y="3419406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95929" y="5420408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5308120" y="2364931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415152" y="5483705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18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25" y="313102"/>
            <a:ext cx="5321033" cy="598830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645724" y="881091"/>
            <a:ext cx="3099459" cy="864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4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94074" y="671623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18866">
            <a:off x="6316272" y="3567223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14343" y="4827760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5415148" y="4310742"/>
            <a:ext cx="1330035" cy="596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572001" y="5073447"/>
            <a:ext cx="1406088" cy="596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072393" y="648281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127490" y="4907081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547667" y="3307252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1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83741" y="1298747"/>
            <a:ext cx="10849231" cy="356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Secretariado.......................................................................R$ 90,00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Dep. Pessoal.......................................................................R$ 80,00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Contabilidade.....................................................................R$ 95,00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Publicidade.........................................................................R$ 87,00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Windows............................................................................R$ 95,00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30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Word..................................................................................R$ 88,00</a:t>
            </a:r>
            <a:endParaRPr lang="pt-BR" sz="3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sultado de imagem para tecla ta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9" r="19942"/>
          <a:stretch/>
        </p:blipFill>
        <p:spPr bwMode="auto">
          <a:xfrm>
            <a:off x="3542270" y="5019203"/>
            <a:ext cx="3089189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22148" y="5266650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0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2" y="1416909"/>
            <a:ext cx="10972800" cy="25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1" r="66160" b="82482"/>
          <a:stretch/>
        </p:blipFill>
        <p:spPr bwMode="auto">
          <a:xfrm>
            <a:off x="494983" y="272415"/>
            <a:ext cx="5400040" cy="220726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3" name="Retângulo 2"/>
          <p:cNvSpPr/>
          <p:nvPr/>
        </p:nvSpPr>
        <p:spPr>
          <a:xfrm>
            <a:off x="4959350" y="752263"/>
            <a:ext cx="666750" cy="960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73645" y="486493"/>
            <a:ext cx="1455420" cy="573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7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2509838"/>
            <a:ext cx="5400040" cy="426529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Retângulo 7"/>
          <p:cNvSpPr/>
          <p:nvPr/>
        </p:nvSpPr>
        <p:spPr>
          <a:xfrm>
            <a:off x="7477702" y="3208655"/>
            <a:ext cx="1543050" cy="1664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477702" y="5778405"/>
            <a:ext cx="1543050" cy="5454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13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5600574" y="507358"/>
            <a:ext cx="857820" cy="145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2445" y="1059898"/>
            <a:ext cx="857820" cy="145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36914" y="4235247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948000" y="3227194"/>
            <a:ext cx="4801314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3357880" algn="l"/>
              </a:tabLst>
            </a:pP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APLICANDO BORDA NA PÁGINA	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629171" y="1171629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821108" y="4211904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6922304" y="714325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883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065534" y="146075"/>
            <a:ext cx="79421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ARQUIVO/SALVAR</a:t>
            </a:r>
            <a:endParaRPr lang="pt-BR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Imagem 2" descr="Recorte de Te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10" y="1469514"/>
            <a:ext cx="8945223" cy="492837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584570" y="2792953"/>
            <a:ext cx="1543050" cy="2829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734496" y="4904509"/>
            <a:ext cx="2027509" cy="330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514607" y="6067169"/>
            <a:ext cx="1090550" cy="330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pic>
        <p:nvPicPr>
          <p:cNvPr id="7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88807" y="97386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9755" y="2337732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611117" y="3877399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904955" y="758142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5078531" y="4074467"/>
            <a:ext cx="105509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r>
              <a:rPr lang="pt-BR" sz="8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°</a:t>
            </a:r>
            <a:endParaRPr lang="pt-BR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6" name="Picture 2" descr="Resultado de imagem para SETA 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0649">
            <a:off x="3541159" y="5178181"/>
            <a:ext cx="857820" cy="127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87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326</Words>
  <Application>Microsoft Office PowerPoint</Application>
  <PresentationFormat>Widescreen</PresentationFormat>
  <Paragraphs>87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Palatino Linotype</vt:lpstr>
      <vt:lpstr>Segoe UI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CECAPI_INFOR</dc:creator>
  <cp:lastModifiedBy>Microsoft</cp:lastModifiedBy>
  <cp:revision>34</cp:revision>
  <dcterms:created xsi:type="dcterms:W3CDTF">2019-08-22T12:36:05Z</dcterms:created>
  <dcterms:modified xsi:type="dcterms:W3CDTF">2022-01-18T11:20:55Z</dcterms:modified>
</cp:coreProperties>
</file>